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23" r:id="rId3"/>
    <p:sldId id="292" r:id="rId4"/>
    <p:sldId id="293" r:id="rId5"/>
    <p:sldId id="324" r:id="rId6"/>
    <p:sldId id="325" r:id="rId7"/>
    <p:sldId id="294" r:id="rId8"/>
    <p:sldId id="295" r:id="rId9"/>
    <p:sldId id="296" r:id="rId10"/>
    <p:sldId id="298" r:id="rId11"/>
    <p:sldId id="299" r:id="rId12"/>
    <p:sldId id="300" r:id="rId13"/>
    <p:sldId id="301" r:id="rId14"/>
    <p:sldId id="302" r:id="rId15"/>
    <p:sldId id="317" r:id="rId16"/>
    <p:sldId id="318" r:id="rId17"/>
    <p:sldId id="326" r:id="rId18"/>
    <p:sldId id="321" r:id="rId19"/>
    <p:sldId id="32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24" autoAdjust="0"/>
  </p:normalViewPr>
  <p:slideViewPr>
    <p:cSldViewPr>
      <p:cViewPr varScale="1">
        <p:scale>
          <a:sx n="93" d="100"/>
          <a:sy n="93" d="100"/>
        </p:scale>
        <p:origin x="1166"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5F58026-25EA-41EC-9F7A-1C80376E8B92}" type="datetimeFigureOut">
              <a:rPr lang="en-GB" smtClean="0"/>
              <a:pPr/>
              <a:t>18/02/2019</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110B9B1-9D7E-4177-8651-A9806ECF1EF6}"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10B9B1-9D7E-4177-8651-A9806ECF1EF6}"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10B9B1-9D7E-4177-8651-A9806ECF1EF6}"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10B9B1-9D7E-4177-8651-A9806ECF1EF6}" type="slidenum">
              <a:rPr lang="en-GB" smtClean="0"/>
              <a:pPr/>
              <a:t>‹#›</a:t>
            </a:fld>
            <a:endParaRPr lang="en-GB"/>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10B9B1-9D7E-4177-8651-A9806ECF1EF6}" type="slidenum">
              <a:rPr lang="en-GB" smtClean="0"/>
              <a:pPr/>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10B9B1-9D7E-4177-8651-A9806ECF1EF6}" type="slidenum">
              <a:rPr lang="en-GB" smtClean="0"/>
              <a:pPr/>
              <a:t>‹#›</a:t>
            </a:fld>
            <a:endParaRPr lang="en-GB"/>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10B9B1-9D7E-4177-8651-A9806ECF1EF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10B9B1-9D7E-4177-8651-A9806ECF1EF6}" type="slidenum">
              <a:rPr lang="en-GB" smtClean="0"/>
              <a:pPr/>
              <a:t>‹#›</a:t>
            </a:fld>
            <a:endParaRPr lang="en-GB"/>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58026-25EA-41EC-9F7A-1C80376E8B92}" type="datetimeFigureOut">
              <a:rPr lang="en-GB" smtClean="0"/>
              <a:pPr/>
              <a:t>18/02/2019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10B9B1-9D7E-4177-8651-A9806ECF1EF6}"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5F58026-25EA-41EC-9F7A-1C80376E8B92}" type="datetimeFigureOut">
              <a:rPr lang="en-GB" smtClean="0"/>
              <a:pPr/>
              <a:t>18/02/2019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10B9B1-9D7E-4177-8651-A9806ECF1EF6}" type="slidenum">
              <a:rPr lang="en-GB" smtClean="0"/>
              <a:pPr/>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5F58026-25EA-41EC-9F7A-1C80376E8B92}" type="datetimeFigureOut">
              <a:rPr lang="en-GB" smtClean="0"/>
              <a:pPr/>
              <a:t>18/02/2019</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110B9B1-9D7E-4177-8651-A9806ECF1EF6}" type="slidenum">
              <a:rPr lang="en-GB" smtClean="0"/>
              <a:pPr/>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F58026-25EA-41EC-9F7A-1C80376E8B92}" type="datetimeFigureOut">
              <a:rPr lang="en-GB" smtClean="0"/>
              <a:pPr/>
              <a:t>18/02/2019</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110B9B1-9D7E-4177-8651-A9806ECF1EF6}"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827584" y="620688"/>
            <a:ext cx="7953375"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rtl="0"/>
            <a:r>
              <a:rPr lang="en-GB" sz="3600" kern="10" spc="0">
                <a:ln w="9525">
                  <a:round/>
                  <a:headEnd/>
                  <a:tailEnd/>
                </a:ln>
                <a:gradFill rotWithShape="0">
                  <a:gsLst>
                    <a:gs pos="0">
                      <a:srgbClr val="FFFFCC"/>
                    </a:gs>
                    <a:gs pos="100000">
                      <a:srgbClr val="FF9999"/>
                    </a:gs>
                  </a:gsLst>
                  <a:lin ang="5400000" scaled="1"/>
                </a:gradFill>
                <a:effectLst/>
                <a:latin typeface="Times New Roman"/>
                <a:cs typeface="Times New Roman"/>
              </a:rPr>
              <a:t>Newchurch Village Community Association</a:t>
            </a:r>
          </a:p>
        </p:txBody>
      </p:sp>
      <p:pic>
        <p:nvPicPr>
          <p:cNvPr id="6" name="Picture 5" descr="brown_deer.jpg"/>
          <p:cNvPicPr>
            <a:picLocks noChangeAspect="1"/>
          </p:cNvPicPr>
          <p:nvPr/>
        </p:nvPicPr>
        <p:blipFill>
          <a:blip r:embed="rId2" cstate="print"/>
          <a:stretch>
            <a:fillRect/>
          </a:stretch>
        </p:blipFill>
        <p:spPr>
          <a:xfrm>
            <a:off x="3779912" y="1556792"/>
            <a:ext cx="1296144" cy="1296144"/>
          </a:xfrm>
          <a:prstGeom prst="rect">
            <a:avLst/>
          </a:prstGeom>
        </p:spPr>
      </p:pic>
      <p:pic>
        <p:nvPicPr>
          <p:cNvPr id="7" name="Picture 6" descr="CASTLOGOTRANSPARENT400x133.png"/>
          <p:cNvPicPr>
            <a:picLocks noChangeAspect="1"/>
          </p:cNvPicPr>
          <p:nvPr/>
        </p:nvPicPr>
        <p:blipFill>
          <a:blip r:embed="rId3" cstate="print"/>
          <a:stretch>
            <a:fillRect/>
          </a:stretch>
        </p:blipFill>
        <p:spPr>
          <a:xfrm>
            <a:off x="1475656" y="3140968"/>
            <a:ext cx="5852066" cy="19458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rot="5400000">
            <a:off x="1696815" y="1825884"/>
            <a:ext cx="5143492" cy="3857619"/>
          </a:xfrm>
        </p:spPr>
      </p:pic>
      <p:sp>
        <p:nvSpPr>
          <p:cNvPr id="3" name="Title 2"/>
          <p:cNvSpPr>
            <a:spLocks noGrp="1"/>
          </p:cNvSpPr>
          <p:nvPr>
            <p:ph type="title"/>
          </p:nvPr>
        </p:nvSpPr>
        <p:spPr/>
        <p:txBody>
          <a:bodyPr>
            <a:normAutofit/>
          </a:bodyPr>
          <a:lstStyle/>
          <a:p>
            <a:pPr algn="ctr"/>
            <a:r>
              <a:rPr lang="en-GB" dirty="0"/>
              <a:t>The “Little Park”, Newchurch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rot="5400000">
            <a:off x="1696815" y="1825884"/>
            <a:ext cx="5143492" cy="3857619"/>
          </a:xfrm>
        </p:spPr>
      </p:pic>
      <p:sp>
        <p:nvSpPr>
          <p:cNvPr id="3" name="Title 2"/>
          <p:cNvSpPr>
            <a:spLocks noGrp="1"/>
          </p:cNvSpPr>
          <p:nvPr>
            <p:ph type="title"/>
          </p:nvPr>
        </p:nvSpPr>
        <p:spPr/>
        <p:txBody>
          <a:bodyPr>
            <a:normAutofit/>
          </a:bodyPr>
          <a:lstStyle/>
          <a:p>
            <a:pPr algn="ctr"/>
            <a:r>
              <a:rPr lang="en-GB" dirty="0"/>
              <a:t>The “Little Park”, Newchurch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rot="5400000">
            <a:off x="1696815" y="1825884"/>
            <a:ext cx="5143492" cy="3857619"/>
          </a:xfrm>
        </p:spPr>
      </p:pic>
      <p:sp>
        <p:nvSpPr>
          <p:cNvPr id="3" name="Title 2"/>
          <p:cNvSpPr>
            <a:spLocks noGrp="1"/>
          </p:cNvSpPr>
          <p:nvPr>
            <p:ph type="title"/>
          </p:nvPr>
        </p:nvSpPr>
        <p:spPr/>
        <p:txBody>
          <a:bodyPr>
            <a:normAutofit/>
          </a:bodyPr>
          <a:lstStyle/>
          <a:p>
            <a:pPr algn="ctr"/>
            <a:r>
              <a:rPr lang="en-GB" dirty="0"/>
              <a:t>The “Little Park”, Newchurch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rot="5400000">
            <a:off x="1696815" y="1825884"/>
            <a:ext cx="5143492" cy="3857619"/>
          </a:xfrm>
        </p:spPr>
      </p:pic>
      <p:sp>
        <p:nvSpPr>
          <p:cNvPr id="3" name="Title 2"/>
          <p:cNvSpPr>
            <a:spLocks noGrp="1"/>
          </p:cNvSpPr>
          <p:nvPr>
            <p:ph type="title"/>
          </p:nvPr>
        </p:nvSpPr>
        <p:spPr/>
        <p:txBody>
          <a:bodyPr>
            <a:normAutofit/>
          </a:bodyPr>
          <a:lstStyle/>
          <a:p>
            <a:pPr algn="ctr"/>
            <a:r>
              <a:rPr lang="en-GB" dirty="0"/>
              <a:t>The “Little Park”, Newchurch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rot="5400000">
            <a:off x="1696815" y="1825884"/>
            <a:ext cx="5143492" cy="3857619"/>
          </a:xfrm>
        </p:spPr>
      </p:pic>
      <p:sp>
        <p:nvSpPr>
          <p:cNvPr id="3" name="Title 2"/>
          <p:cNvSpPr>
            <a:spLocks noGrp="1"/>
          </p:cNvSpPr>
          <p:nvPr>
            <p:ph type="title"/>
          </p:nvPr>
        </p:nvSpPr>
        <p:spPr/>
        <p:txBody>
          <a:bodyPr>
            <a:normAutofit/>
          </a:bodyPr>
          <a:lstStyle/>
          <a:p>
            <a:pPr algn="ctr"/>
            <a:r>
              <a:rPr lang="en-GB" dirty="0"/>
              <a:t>The “Little Park”, Newchurch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rot="5400000">
            <a:off x="1696815" y="1825884"/>
            <a:ext cx="5143492" cy="3857619"/>
          </a:xfrm>
        </p:spPr>
      </p:pic>
      <p:sp>
        <p:nvSpPr>
          <p:cNvPr id="3" name="Title 2"/>
          <p:cNvSpPr>
            <a:spLocks noGrp="1"/>
          </p:cNvSpPr>
          <p:nvPr>
            <p:ph type="title"/>
          </p:nvPr>
        </p:nvSpPr>
        <p:spPr/>
        <p:txBody>
          <a:bodyPr>
            <a:normAutofit/>
          </a:bodyPr>
          <a:lstStyle/>
          <a:p>
            <a:pPr algn="ctr"/>
            <a:r>
              <a:rPr lang="en-GB" dirty="0"/>
              <a:t>The “Little Park”, Newchurch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rot="5400000">
            <a:off x="1696815" y="1825884"/>
            <a:ext cx="5143492" cy="3857619"/>
          </a:xfrm>
        </p:spPr>
      </p:pic>
      <p:sp>
        <p:nvSpPr>
          <p:cNvPr id="3" name="Title 2"/>
          <p:cNvSpPr>
            <a:spLocks noGrp="1"/>
          </p:cNvSpPr>
          <p:nvPr>
            <p:ph type="title"/>
          </p:nvPr>
        </p:nvSpPr>
        <p:spPr/>
        <p:txBody>
          <a:bodyPr>
            <a:normAutofit/>
          </a:bodyPr>
          <a:lstStyle/>
          <a:p>
            <a:pPr algn="ctr"/>
            <a:r>
              <a:rPr lang="en-GB" dirty="0"/>
              <a:t>The “Little Park”, Newchurch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3C07E4-D4A8-4245-8AE6-FF4A10214A0C}"/>
              </a:ext>
            </a:extLst>
          </p:cNvPr>
          <p:cNvSpPr>
            <a:spLocks noGrp="1"/>
          </p:cNvSpPr>
          <p:nvPr>
            <p:ph idx="1"/>
          </p:nvPr>
        </p:nvSpPr>
        <p:spPr/>
        <p:txBody>
          <a:bodyPr/>
          <a:lstStyle/>
          <a:p>
            <a:r>
              <a:rPr lang="en-GB" dirty="0"/>
              <a:t>Newchurch Village Community Association has taken over the general gardening of the “Little Park”.</a:t>
            </a:r>
          </a:p>
          <a:p>
            <a:r>
              <a:rPr lang="en-GB" dirty="0"/>
              <a:t>NVCA has commissioned a notice board for the use of the community.</a:t>
            </a:r>
          </a:p>
          <a:p>
            <a:r>
              <a:rPr lang="en-GB" dirty="0"/>
              <a:t>NVCA have installed and maintain a defibrillator for the community.</a:t>
            </a:r>
          </a:p>
          <a:p>
            <a:r>
              <a:rPr lang="en-GB" dirty="0"/>
              <a:t>NVCA have installed Christmas Lights in the trees together with Rossendale MBC</a:t>
            </a:r>
          </a:p>
        </p:txBody>
      </p:sp>
      <p:sp>
        <p:nvSpPr>
          <p:cNvPr id="3" name="Title 2">
            <a:extLst>
              <a:ext uri="{FF2B5EF4-FFF2-40B4-BE49-F238E27FC236}">
                <a16:creationId xmlns:a16="http://schemas.microsoft.com/office/drawing/2014/main" id="{59A4AD65-9887-45C4-9D99-D370FBBF7A24}"/>
              </a:ext>
            </a:extLst>
          </p:cNvPr>
          <p:cNvSpPr>
            <a:spLocks noGrp="1"/>
          </p:cNvSpPr>
          <p:nvPr>
            <p:ph type="title"/>
          </p:nvPr>
        </p:nvSpPr>
        <p:spPr/>
        <p:txBody>
          <a:bodyPr/>
          <a:lstStyle/>
          <a:p>
            <a:r>
              <a:rPr lang="en-GB" dirty="0"/>
              <a:t>The “Little Park” &amp; NVCA</a:t>
            </a:r>
          </a:p>
        </p:txBody>
      </p:sp>
    </p:spTree>
    <p:extLst>
      <p:ext uri="{BB962C8B-B14F-4D97-AF65-F5344CB8AC3E}">
        <p14:creationId xmlns:p14="http://schemas.microsoft.com/office/powerpoint/2010/main" val="166442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rot="5400000">
            <a:off x="1696815" y="1825884"/>
            <a:ext cx="5143492" cy="3857619"/>
          </a:xfrm>
        </p:spPr>
      </p:pic>
      <p:sp>
        <p:nvSpPr>
          <p:cNvPr id="3" name="Title 2"/>
          <p:cNvSpPr>
            <a:spLocks noGrp="1"/>
          </p:cNvSpPr>
          <p:nvPr>
            <p:ph type="title"/>
          </p:nvPr>
        </p:nvSpPr>
        <p:spPr/>
        <p:txBody>
          <a:bodyPr>
            <a:normAutofit/>
          </a:bodyPr>
          <a:lstStyle/>
          <a:p>
            <a:pPr algn="ctr"/>
            <a:r>
              <a:rPr lang="en-GB" dirty="0"/>
              <a:t>The “Little Park”, Newchurch</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827584" y="620688"/>
            <a:ext cx="7953375" cy="698500"/>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rtl="0"/>
            <a:r>
              <a:rPr lang="en-GB" sz="3600" kern="10" spc="0">
                <a:ln w="9525">
                  <a:round/>
                  <a:headEnd/>
                  <a:tailEnd/>
                </a:ln>
                <a:gradFill rotWithShape="0">
                  <a:gsLst>
                    <a:gs pos="0">
                      <a:srgbClr val="FFFFCC"/>
                    </a:gs>
                    <a:gs pos="100000">
                      <a:srgbClr val="FF9999"/>
                    </a:gs>
                  </a:gsLst>
                  <a:lin ang="5400000" scaled="1"/>
                </a:gradFill>
                <a:effectLst/>
                <a:latin typeface="Times New Roman"/>
                <a:cs typeface="Times New Roman"/>
              </a:rPr>
              <a:t>Newchurch Village Community Association</a:t>
            </a:r>
          </a:p>
        </p:txBody>
      </p:sp>
      <p:pic>
        <p:nvPicPr>
          <p:cNvPr id="6" name="Picture 5" descr="brown_deer.jpg"/>
          <p:cNvPicPr>
            <a:picLocks noChangeAspect="1"/>
          </p:cNvPicPr>
          <p:nvPr/>
        </p:nvPicPr>
        <p:blipFill>
          <a:blip r:embed="rId2" cstate="print"/>
          <a:stretch>
            <a:fillRect/>
          </a:stretch>
        </p:blipFill>
        <p:spPr>
          <a:xfrm>
            <a:off x="3779912" y="1556792"/>
            <a:ext cx="1296144" cy="1296144"/>
          </a:xfrm>
          <a:prstGeom prst="rect">
            <a:avLst/>
          </a:prstGeom>
        </p:spPr>
      </p:pic>
      <p:pic>
        <p:nvPicPr>
          <p:cNvPr id="7" name="Picture 6" descr="CASTLOGOTRANSPARENT400x133.png"/>
          <p:cNvPicPr>
            <a:picLocks noChangeAspect="1"/>
          </p:cNvPicPr>
          <p:nvPr/>
        </p:nvPicPr>
        <p:blipFill>
          <a:blip r:embed="rId3" cstate="print"/>
          <a:stretch>
            <a:fillRect/>
          </a:stretch>
        </p:blipFill>
        <p:spPr>
          <a:xfrm>
            <a:off x="1475656" y="3140968"/>
            <a:ext cx="5852066" cy="194581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dirty="0"/>
              <a:t>There are four areas we wish to register in Newchurch:-</a:t>
            </a:r>
          </a:p>
        </p:txBody>
      </p:sp>
      <p:sp>
        <p:nvSpPr>
          <p:cNvPr id="3" name="Subtitle 2"/>
          <p:cNvSpPr>
            <a:spLocks noGrp="1"/>
          </p:cNvSpPr>
          <p:nvPr>
            <p:ph type="subTitle" idx="1"/>
          </p:nvPr>
        </p:nvSpPr>
        <p:spPr/>
        <p:txBody>
          <a:bodyPr>
            <a:normAutofit fontScale="62500" lnSpcReduction="20000"/>
          </a:bodyPr>
          <a:lstStyle/>
          <a:p>
            <a:pPr algn="l">
              <a:buFont typeface="Wingdings" pitchFamily="2" charset="2"/>
              <a:buChar char="Ø"/>
            </a:pPr>
            <a:r>
              <a:rPr lang="en-GB" dirty="0"/>
              <a:t>1).The Bowling Green at The Boars Head</a:t>
            </a:r>
          </a:p>
          <a:p>
            <a:pPr algn="l">
              <a:buFont typeface="Wingdings" pitchFamily="2" charset="2"/>
              <a:buChar char="Ø"/>
            </a:pPr>
            <a:r>
              <a:rPr lang="en-GB" dirty="0"/>
              <a:t>2). The Car Park at the Boars Head </a:t>
            </a:r>
          </a:p>
          <a:p>
            <a:pPr algn="l">
              <a:buFont typeface="Wingdings" pitchFamily="2" charset="2"/>
              <a:buChar char="Ø"/>
            </a:pPr>
            <a:r>
              <a:rPr lang="en-GB" dirty="0"/>
              <a:t>3). The Little Park</a:t>
            </a:r>
          </a:p>
          <a:p>
            <a:pPr algn="l">
              <a:buFont typeface="Wingdings" pitchFamily="2" charset="2"/>
              <a:buChar char="Ø"/>
            </a:pPr>
            <a:r>
              <a:rPr lang="en-GB" dirty="0"/>
              <a:t>4). The Car Park adjacent to the North side of St. Nicholas' Church.</a:t>
            </a:r>
          </a:p>
          <a:p>
            <a:pPr algn="l">
              <a:buFont typeface="Wingdings" pitchFamily="2" charset="2"/>
              <a:buChar char="Ø"/>
            </a:pPr>
            <a:endParaRPr lang="en-GB" dirty="0"/>
          </a:p>
          <a:p>
            <a:pPr algn="l"/>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GB" dirty="0"/>
              <a:t>3). The “Little Park”, Newchurch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76672"/>
            <a:ext cx="8229600" cy="5530619"/>
          </a:xfrm>
        </p:spPr>
        <p:txBody>
          <a:bodyPr>
            <a:normAutofit fontScale="92500" lnSpcReduction="20000"/>
          </a:bodyPr>
          <a:lstStyle/>
          <a:p>
            <a:r>
              <a:rPr lang="en-GB" dirty="0"/>
              <a:t>The Black Dog public house was situated at 57a Church Street on the site which became known as "The Little Park" (village garden to the east of Bolton Street).</a:t>
            </a:r>
          </a:p>
          <a:p>
            <a:r>
              <a:rPr lang="en-GB" dirty="0"/>
              <a:t>Built in 1767 it changed to a </a:t>
            </a:r>
            <a:r>
              <a:rPr lang="en-GB" dirty="0" err="1"/>
              <a:t>beerhouse</a:t>
            </a:r>
            <a:r>
              <a:rPr lang="en-GB" dirty="0"/>
              <a:t> in 1800. The Black Dog was a stagecoach inn with a four stalled coaching house. The building carried a date stone with 1767 carved in it. The pub carried the sign of a black dog on a dark blue background.</a:t>
            </a:r>
          </a:p>
          <a:p>
            <a:r>
              <a:rPr lang="en-GB" dirty="0"/>
              <a:t>On the night of 19th January 1922 a storm caused the building to collapse and not long after had to be demolished.</a:t>
            </a:r>
          </a:p>
          <a:p>
            <a:r>
              <a:rPr lang="en-GB" dirty="0"/>
              <a:t>In 1927 the "Little Park" came into being. The site was given to </a:t>
            </a:r>
            <a:r>
              <a:rPr lang="en-GB" dirty="0" err="1"/>
              <a:t>Rawtenstall</a:t>
            </a:r>
            <a:r>
              <a:rPr lang="en-GB" dirty="0"/>
              <a:t> Corporation by the owner Mr H. H. Bolton JP and was opened in March 1927.</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rot="16200000">
            <a:off x="2068629" y="277910"/>
            <a:ext cx="5078750" cy="6984776"/>
          </a:xfrm>
        </p:spPr>
      </p:pic>
      <p:sp>
        <p:nvSpPr>
          <p:cNvPr id="3" name="Title 2"/>
          <p:cNvSpPr>
            <a:spLocks noGrp="1"/>
          </p:cNvSpPr>
          <p:nvPr>
            <p:ph type="title"/>
          </p:nvPr>
        </p:nvSpPr>
        <p:spPr/>
        <p:txBody>
          <a:bodyPr>
            <a:normAutofit fontScale="90000"/>
          </a:bodyPr>
          <a:lstStyle/>
          <a:p>
            <a:pPr algn="ctr"/>
            <a:r>
              <a:rPr lang="en-GB" dirty="0"/>
              <a:t>LCC Map of Site</a:t>
            </a:r>
            <a:br>
              <a:rPr lang="en-GB" dirty="0"/>
            </a:b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dirty="0"/>
              <a:t>Aerial View of Site</a:t>
            </a:r>
            <a:br>
              <a:rPr lang="en-GB" dirty="0"/>
            </a:br>
            <a:endParaRPr lang="en-GB" dirty="0"/>
          </a:p>
        </p:txBody>
      </p:sp>
      <p:pic>
        <p:nvPicPr>
          <p:cNvPr id="6" name="Content Placeholder 5" descr="Aerial Little Park.jpg"/>
          <p:cNvPicPr>
            <a:picLocks noGrp="1" noChangeAspect="1"/>
          </p:cNvPicPr>
          <p:nvPr>
            <p:ph idx="1"/>
          </p:nvPr>
        </p:nvPicPr>
        <p:blipFill>
          <a:blip r:embed="rId2" cstate="print"/>
          <a:stretch>
            <a:fillRect/>
          </a:stretch>
        </p:blipFill>
        <p:spPr>
          <a:xfrm>
            <a:off x="732963" y="1412776"/>
            <a:ext cx="7367429" cy="4474039"/>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2590262" y="1622290"/>
            <a:ext cx="3581657" cy="4615022"/>
          </a:xfrm>
        </p:spPr>
      </p:pic>
      <p:sp>
        <p:nvSpPr>
          <p:cNvPr id="3" name="Title 2"/>
          <p:cNvSpPr>
            <a:spLocks noGrp="1"/>
          </p:cNvSpPr>
          <p:nvPr>
            <p:ph type="title"/>
          </p:nvPr>
        </p:nvSpPr>
        <p:spPr/>
        <p:txBody>
          <a:bodyPr>
            <a:normAutofit fontScale="90000"/>
          </a:bodyPr>
          <a:lstStyle/>
          <a:p>
            <a:pPr algn="ctr"/>
            <a:r>
              <a:rPr lang="en-GB" dirty="0"/>
              <a:t>The Black Dog/ The “Little Park”, Newchurch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GB" dirty="0"/>
              <a:t>The Black Dog/The “Little Park”, Newchurch</a:t>
            </a:r>
          </a:p>
        </p:txBody>
      </p:sp>
      <p:sp>
        <p:nvSpPr>
          <p:cNvPr id="5" name="Content Placeholder 4"/>
          <p:cNvSpPr>
            <a:spLocks noGrp="1"/>
          </p:cNvSpPr>
          <p:nvPr>
            <p:ph idx="1"/>
          </p:nvPr>
        </p:nvSpPr>
        <p:spPr/>
        <p:txBody>
          <a:bodyPr>
            <a:normAutofit fontScale="92500" lnSpcReduction="10000"/>
          </a:bodyPr>
          <a:lstStyle/>
          <a:p>
            <a:r>
              <a:rPr lang="en-GB" dirty="0"/>
              <a:t>During a storm on Saturday 19th January 1922 the Black Dog Inn suddenly collapsed. The three storey building had been in a dilapidated state for many years. On Sunday the rear walls collapsed with part of the masonry falling in the garden of Plane Tree House, the home of Mr. Baker, the headmaster of </a:t>
            </a:r>
            <a:r>
              <a:rPr lang="en-GB" dirty="0" err="1"/>
              <a:t>Thistlemount</a:t>
            </a:r>
            <a:r>
              <a:rPr lang="en-GB" dirty="0"/>
              <a:t> Continuation School.</a:t>
            </a:r>
            <a:br>
              <a:rPr lang="en-GB" dirty="0"/>
            </a:br>
            <a:r>
              <a:rPr lang="en-GB" dirty="0"/>
              <a:t>Only the front part of the old hostelry on Church Street remained standing, though this was of no great loss as the building was already earmarked for demolition.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Jack Bowling Green May 2011.jpg"/>
          <p:cNvPicPr>
            <a:picLocks noGrp="1" noChangeAspect="1"/>
          </p:cNvPicPr>
          <p:nvPr>
            <p:ph idx="1"/>
          </p:nvPr>
        </p:nvPicPr>
        <p:blipFill>
          <a:blip r:embed="rId2" cstate="print"/>
          <a:stretch>
            <a:fillRect/>
          </a:stretch>
        </p:blipFill>
        <p:spPr>
          <a:xfrm>
            <a:off x="827152" y="1844823"/>
            <a:ext cx="6769184" cy="3971253"/>
          </a:xfrm>
        </p:spPr>
      </p:pic>
      <p:sp>
        <p:nvSpPr>
          <p:cNvPr id="3" name="Title 2"/>
          <p:cNvSpPr>
            <a:spLocks noGrp="1"/>
          </p:cNvSpPr>
          <p:nvPr>
            <p:ph type="title"/>
          </p:nvPr>
        </p:nvSpPr>
        <p:spPr/>
        <p:txBody>
          <a:bodyPr>
            <a:normAutofit fontScale="90000"/>
          </a:bodyPr>
          <a:lstStyle/>
          <a:p>
            <a:pPr algn="ctr"/>
            <a:r>
              <a:rPr lang="en-GB" dirty="0"/>
              <a:t>The Black Dog/The “Little Park”, Newchurch</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7202</TotalTime>
  <Words>418</Words>
  <Application>Microsoft Office PowerPoint</Application>
  <PresentationFormat>On-screen Show (4:3)</PresentationFormat>
  <Paragraphs>31</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Lucida Sans Unicode</vt:lpstr>
      <vt:lpstr>Times New Roman</vt:lpstr>
      <vt:lpstr>Verdana</vt:lpstr>
      <vt:lpstr>Wingdings</vt:lpstr>
      <vt:lpstr>Wingdings 2</vt:lpstr>
      <vt:lpstr>Wingdings 3</vt:lpstr>
      <vt:lpstr>Concourse</vt:lpstr>
      <vt:lpstr>PowerPoint Presentation</vt:lpstr>
      <vt:lpstr>There are four areas we wish to register in Newchurch:-</vt:lpstr>
      <vt:lpstr>3). The “Little Park”, Newchurch</vt:lpstr>
      <vt:lpstr>PowerPoint Presentation</vt:lpstr>
      <vt:lpstr>LCC Map of Site </vt:lpstr>
      <vt:lpstr>Aerial View of Site </vt:lpstr>
      <vt:lpstr>The Black Dog/ The “Little Park”, Newchurch</vt:lpstr>
      <vt:lpstr>The Black Dog/The “Little Park”, Newchurch</vt:lpstr>
      <vt:lpstr>The Black Dog/The “Little Park”, Newchurch</vt:lpstr>
      <vt:lpstr>The “Little Park”, Newchurch</vt:lpstr>
      <vt:lpstr>The “Little Park”, Newchurch</vt:lpstr>
      <vt:lpstr>The “Little Park”, Newchurch</vt:lpstr>
      <vt:lpstr>The “Little Park”, Newchurch</vt:lpstr>
      <vt:lpstr>The “Little Park”, Newchurch</vt:lpstr>
      <vt:lpstr>The “Little Park”, Newchurch</vt:lpstr>
      <vt:lpstr>The “Little Park”, Newchurch</vt:lpstr>
      <vt:lpstr>The “Little Park” &amp; NVCA</vt:lpstr>
      <vt:lpstr>The “Little Park”, Newchurch</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Former Bowling Green at The Boars Head, Newchurch</dc:title>
  <dc:creator>mike.heppleston</dc:creator>
  <cp:lastModifiedBy>Iain Blair</cp:lastModifiedBy>
  <cp:revision>23</cp:revision>
  <dcterms:created xsi:type="dcterms:W3CDTF">2018-10-21T14:27:56Z</dcterms:created>
  <dcterms:modified xsi:type="dcterms:W3CDTF">2019-02-18T16:21:58Z</dcterms:modified>
</cp:coreProperties>
</file>